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  <p:sldId id="257" r:id="rId6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186413-4C0E-B245-A045-ED4FCACA7B9C}" v="2" dt="2025-08-04T17:43:43.0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5127"/>
    <p:restoredTop sz="94618"/>
  </p:normalViewPr>
  <p:slideViewPr>
    <p:cSldViewPr snapToGrid="0" showGuides="1">
      <p:cViewPr varScale="1">
        <p:scale>
          <a:sx n="152" d="100"/>
          <a:sy n="152" d="100"/>
        </p:scale>
        <p:origin x="5992" y="208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Nully, Bronwyn (she/her)" userId="90a40df3-a57e-481c-99ec-5f156985affd" providerId="ADAL" clId="{C1186413-4C0E-B245-A045-ED4FCACA7B9C}"/>
    <pc:docChg chg="modMainMaster">
      <pc:chgData name="McNully, Bronwyn (she/her)" userId="90a40df3-a57e-481c-99ec-5f156985affd" providerId="ADAL" clId="{C1186413-4C0E-B245-A045-ED4FCACA7B9C}" dt="2025-08-04T17:43:43.089" v="1" actId="14826"/>
      <pc:docMkLst>
        <pc:docMk/>
      </pc:docMkLst>
      <pc:sldMasterChg chg="modSldLayout">
        <pc:chgData name="McNully, Bronwyn (she/her)" userId="90a40df3-a57e-481c-99ec-5f156985affd" providerId="ADAL" clId="{C1186413-4C0E-B245-A045-ED4FCACA7B9C}" dt="2025-08-04T17:43:43.089" v="1" actId="14826"/>
        <pc:sldMasterMkLst>
          <pc:docMk/>
          <pc:sldMasterMk cId="2533496414" sldId="2147483672"/>
        </pc:sldMasterMkLst>
        <pc:sldLayoutChg chg="modSp">
          <pc:chgData name="McNully, Bronwyn (she/her)" userId="90a40df3-a57e-481c-99ec-5f156985affd" providerId="ADAL" clId="{C1186413-4C0E-B245-A045-ED4FCACA7B9C}" dt="2025-08-04T17:43:28.338" v="0" actId="14826"/>
          <pc:sldLayoutMkLst>
            <pc:docMk/>
            <pc:sldMasterMk cId="2533496414" sldId="2147483672"/>
            <pc:sldLayoutMk cId="162046246" sldId="2147483679"/>
          </pc:sldLayoutMkLst>
          <pc:picChg chg="mod">
            <ac:chgData name="McNully, Bronwyn (she/her)" userId="90a40df3-a57e-481c-99ec-5f156985affd" providerId="ADAL" clId="{C1186413-4C0E-B245-A045-ED4FCACA7B9C}" dt="2025-08-04T17:43:28.338" v="0" actId="14826"/>
            <ac:picMkLst>
              <pc:docMk/>
              <pc:sldMasterMk cId="2533496414" sldId="2147483672"/>
              <pc:sldLayoutMk cId="162046246" sldId="2147483679"/>
              <ac:picMk id="7" creationId="{A66AA924-221D-CCCA-943E-AD855DF0F322}"/>
            </ac:picMkLst>
          </pc:picChg>
        </pc:sldLayoutChg>
        <pc:sldLayoutChg chg="modSp">
          <pc:chgData name="McNully, Bronwyn (she/her)" userId="90a40df3-a57e-481c-99ec-5f156985affd" providerId="ADAL" clId="{C1186413-4C0E-B245-A045-ED4FCACA7B9C}" dt="2025-08-04T17:43:43.089" v="1" actId="14826"/>
          <pc:sldLayoutMkLst>
            <pc:docMk/>
            <pc:sldMasterMk cId="2533496414" sldId="2147483672"/>
            <pc:sldLayoutMk cId="3172720775" sldId="2147483680"/>
          </pc:sldLayoutMkLst>
          <pc:picChg chg="mod">
            <ac:chgData name="McNully, Bronwyn (she/her)" userId="90a40df3-a57e-481c-99ec-5f156985affd" providerId="ADAL" clId="{C1186413-4C0E-B245-A045-ED4FCACA7B9C}" dt="2025-08-04T17:43:43.089" v="1" actId="14826"/>
            <ac:picMkLst>
              <pc:docMk/>
              <pc:sldMasterMk cId="2533496414" sldId="2147483672"/>
              <pc:sldLayoutMk cId="3172720775" sldId="2147483680"/>
              <ac:picMk id="11" creationId="{E4187391-CFBA-6F7E-CF5A-6CE6EFCF9FBC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66AA924-221D-CCCA-943E-AD855DF0F3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6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68" userDrawn="1">
          <p15:clr>
            <a:srgbClr val="FBAE40"/>
          </p15:clr>
        </p15:guide>
        <p15:guide id="2" pos="24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4187391-CFBA-6F7E-CF5A-6CE6EFCF9F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7207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68">
          <p15:clr>
            <a:srgbClr val="FBAE40"/>
          </p15:clr>
        </p15:guide>
        <p15:guide id="2" pos="244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5EC6E1F-5BA7-DB4A-B185-072A27DAA5D3}" type="datetimeFigureOut">
              <a:rPr lang="en-US" smtClean="0"/>
              <a:t>8/4/25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1335CE-DA58-1944-8562-170C788A4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96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3825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15BF96-C444-F459-0971-6061289F376B}"/>
              </a:ext>
            </a:extLst>
          </p:cNvPr>
          <p:cNvSpPr/>
          <p:nvPr/>
        </p:nvSpPr>
        <p:spPr>
          <a:xfrm>
            <a:off x="4253948" y="6480313"/>
            <a:ext cx="2862469" cy="214685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Fill section with relevant information, then export to PDF when finished</a:t>
            </a:r>
          </a:p>
        </p:txBody>
      </p:sp>
    </p:spTree>
    <p:extLst>
      <p:ext uri="{BB962C8B-B14F-4D97-AF65-F5344CB8AC3E}">
        <p14:creationId xmlns:p14="http://schemas.microsoft.com/office/powerpoint/2010/main" val="502484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5BFCCD4C911941A950DA6E27B2E93D" ma:contentTypeVersion="12" ma:contentTypeDescription="Create a new document." ma:contentTypeScope="" ma:versionID="e6d4a39a672660f4b6e52d956dc8ca8c">
  <xsd:schema xmlns:xsd="http://www.w3.org/2001/XMLSchema" xmlns:xs="http://www.w3.org/2001/XMLSchema" xmlns:p="http://schemas.microsoft.com/office/2006/metadata/properties" xmlns:ns2="51ec0dde-4e7d-4111-a58d-dd3c4643a603" xmlns:ns3="d1f0b691-dc06-41bc-9001-f3b3a3973d1e" targetNamespace="http://schemas.microsoft.com/office/2006/metadata/properties" ma:root="true" ma:fieldsID="0fc265286bf9cdcb6f5e727c2ebdd2c9" ns2:_="" ns3:_="">
    <xsd:import namespace="51ec0dde-4e7d-4111-a58d-dd3c4643a603"/>
    <xsd:import namespace="d1f0b691-dc06-41bc-9001-f3b3a3973d1e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ec0dde-4e7d-4111-a58d-dd3c4643a603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09d0c549-7865-4361-91a0-0042234db7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f0b691-dc06-41bc-9001-f3b3a3973d1e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32739791-a23a-41e3-9d4d-7fecf18ebb86}" ma:internalName="TaxCatchAll" ma:showField="CatchAllData" ma:web="d1f0b691-dc06-41bc-9001-f3b3a3973d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1ec0dde-4e7d-4111-a58d-dd3c4643a603">
      <Terms xmlns="http://schemas.microsoft.com/office/infopath/2007/PartnerControls"/>
    </lcf76f155ced4ddcb4097134ff3c332f>
    <TaxCatchAll xmlns="d1f0b691-dc06-41bc-9001-f3b3a3973d1e" xsi:nil="true"/>
  </documentManagement>
</p:properties>
</file>

<file path=customXml/itemProps1.xml><?xml version="1.0" encoding="utf-8"?>
<ds:datastoreItem xmlns:ds="http://schemas.openxmlformats.org/officeDocument/2006/customXml" ds:itemID="{98B69061-04DE-4FB9-A039-93ACC8C6EE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DF3DC8-5B80-4BC3-BBD7-E4310EAF7C82}"/>
</file>

<file path=customXml/itemProps3.xml><?xml version="1.0" encoding="utf-8"?>
<ds:datastoreItem xmlns:ds="http://schemas.openxmlformats.org/officeDocument/2006/customXml" ds:itemID="{A4A910C0-6758-4705-BE7F-E1F5FED09B4A}">
  <ds:schemaRefs>
    <ds:schemaRef ds:uri="http://purl.org/dc/elements/1.1/"/>
    <ds:schemaRef ds:uri="http://purl.org/dc/dcmitype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d1f0b691-dc06-41bc-9001-f3b3a3973d1e"/>
    <ds:schemaRef ds:uri="51ec0dde-4e7d-4111-a58d-dd3c4643a603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12</Words>
  <Application>Microsoft Macintosh PowerPoint</Application>
  <PresentationFormat>Custom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McNully, Bronwyn (she/her)</dc:creator>
  <cp:lastModifiedBy>McNully, Bronwyn (she/her)</cp:lastModifiedBy>
  <cp:revision>1</cp:revision>
  <dcterms:created xsi:type="dcterms:W3CDTF">2025-07-31T14:18:01Z</dcterms:created>
  <dcterms:modified xsi:type="dcterms:W3CDTF">2025-08-04T17:43:48Z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0x010100115BFCCD4C911941A950DA6E27B2E93D</vt:lpwstr>
  </property>
  <property fmtid="{D5CDD505-2E9C-101B-9397-08002B2CF9AE}" pid="3" name="Document_x0020_Type">
    <vt:lpwstr/>
  </property>
  <property fmtid="{D5CDD505-2E9C-101B-9397-08002B2CF9AE}" pid="4" name="MediaServiceImageTags">
    <vt:lpwstr/>
  </property>
  <property fmtid="{D5CDD505-2E9C-101B-9397-08002B2CF9AE}" pid="5" name="Sector">
    <vt:lpwstr/>
  </property>
  <property fmtid="{D5CDD505-2E9C-101B-9397-08002B2CF9AE}" pid="6" name="Document Type">
    <vt:lpwstr/>
  </property>
</Properties>
</file>